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3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1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A1F1-4109-4697-B584-CD8595D5C21B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UOcQvjLRS_kXs0pMU4Wr6CNjPFY7tkFnXIa3__xrrvc/edit?usp=shari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goo.gl/forms/IOuqd5tyeYFfbjUl1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" t="41881" r="6923" b="33675"/>
          <a:stretch/>
        </p:blipFill>
        <p:spPr bwMode="auto">
          <a:xfrm>
            <a:off x="879231" y="358062"/>
            <a:ext cx="10456984" cy="16764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5784" y="1772999"/>
            <a:ext cx="10515600" cy="1325563"/>
          </a:xfrm>
        </p:spPr>
        <p:txBody>
          <a:bodyPr/>
          <a:lstStyle/>
          <a:p>
            <a:r>
              <a:rPr lang="en-US" b="1" dirty="0" smtClean="0"/>
              <a:t>Done</a:t>
            </a:r>
            <a:endParaRPr lang="en-US" b="1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2274276" y="2147239"/>
            <a:ext cx="9061939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Badminton 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Tournament!!</a:t>
            </a:r>
            <a:endParaRPr lang="en-US" sz="35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may contain: 16 people, including Aminul Islam, Azharul Islam, Samsil Arefin, Al-Amin Sajib, Shudip Datta, Jahangir Masud and Shaikat M Galib, people smiling, people standing and indo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1756" r="513"/>
          <a:stretch/>
        </p:blipFill>
        <p:spPr bwMode="auto">
          <a:xfrm>
            <a:off x="2256691" y="2935336"/>
            <a:ext cx="9097108" cy="351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may contain: one or more people, people playing sports and basketball cou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7" y="4844562"/>
            <a:ext cx="3118338" cy="201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may contain: 15 people, including Shaheen Ud Doulah, Azharul Islam, Palash Kumar Bhowmik, Aminul Islam, Al-Amin Sajib, Shaikat M Galib and Shudip Datta, people smiling, people standi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14"/>
          <a:stretch/>
        </p:blipFill>
        <p:spPr bwMode="auto">
          <a:xfrm>
            <a:off x="8428891" y="4747846"/>
            <a:ext cx="3212123" cy="21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1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" t="41881" r="6923" b="33675"/>
          <a:stretch/>
        </p:blipFill>
        <p:spPr bwMode="auto">
          <a:xfrm>
            <a:off x="879231" y="358062"/>
            <a:ext cx="10456984" cy="16764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5784" y="1772999"/>
            <a:ext cx="10515600" cy="1325563"/>
          </a:xfrm>
        </p:spPr>
        <p:txBody>
          <a:bodyPr/>
          <a:lstStyle/>
          <a:p>
            <a:r>
              <a:rPr lang="en-US" b="1" dirty="0" smtClean="0"/>
              <a:t>On going</a:t>
            </a:r>
            <a:endParaRPr lang="en-US" b="1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855784" y="2848185"/>
            <a:ext cx="10515600" cy="1190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Summer Research Fellowship- </a:t>
            </a:r>
            <a:r>
              <a:rPr lang="en-US" sz="3500" b="1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Announced!</a:t>
            </a: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Travel Grants- 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Announced!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55784" y="4851976"/>
            <a:ext cx="10515600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V</a:t>
            </a:r>
            <a:r>
              <a:rPr lang="en-US" sz="35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isiting hi-tech facilities- campus Nuclear Reactor !!</a:t>
            </a:r>
            <a:endParaRPr lang="en-US" sz="35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5784" y="4038255"/>
            <a:ext cx="10515600" cy="107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Initiatives</a:t>
            </a:r>
            <a:endParaRPr lang="en-US" b="1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855784" y="6117074"/>
            <a:ext cx="10515600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Graduate Research Showcase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20615" y="5330428"/>
            <a:ext cx="10515600" cy="107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Next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27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42695" y="4631325"/>
            <a:ext cx="5917866" cy="1075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Google Docs: </a:t>
            </a:r>
            <a:r>
              <a:rPr lang="en-US" b="1" u="sng" dirty="0" smtClean="0"/>
              <a:t>Course content (proposed) for review and edit</a:t>
            </a:r>
          </a:p>
          <a:p>
            <a:endParaRPr lang="en-US" b="1" u="sng" dirty="0" smtClean="0"/>
          </a:p>
          <a:p>
            <a:pPr>
              <a:lnSpc>
                <a:spcPct val="120000"/>
              </a:lnSpc>
            </a:pPr>
            <a:r>
              <a:rPr lang="en-US" b="1" u="sng" dirty="0">
                <a:hlinkClick r:id="rId3"/>
              </a:rPr>
              <a:t>https://docs.google.com/document/d/1UOcQvjLRS_kXs0pMU4Wr6CNjPFY7tkFnXIa3__xrrvc/edit?usp=sharing</a:t>
            </a:r>
            <a:endParaRPr lang="en-US" dirty="0"/>
          </a:p>
          <a:p>
            <a:endParaRPr lang="en-US" b="1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805283" y="790179"/>
            <a:ext cx="2637694" cy="577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Boot Camp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23378"/>
              </p:ext>
            </p:extLst>
          </p:nvPr>
        </p:nvGraphicFramePr>
        <p:xfrm>
          <a:off x="6403089" y="308979"/>
          <a:ext cx="5237925" cy="653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4" imgW="5829300" imgH="7543800" progId="Acrobat.Document.DC">
                  <p:embed/>
                </p:oleObj>
              </mc:Choice>
              <mc:Fallback>
                <p:oleObj name="Acrobat Document" r:id="rId4" imgW="5829300" imgH="754380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3089" y="308979"/>
                        <a:ext cx="5237925" cy="6530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1581" y="1819508"/>
            <a:ext cx="6201509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Registration: No Fee!! Certificate Included.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Google form: 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https://goo.gl/forms/IOuqd5tyeYFfbjUl1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Arial" panose="020B0604020202020204" pitchFamily="34" charset="0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0166" y="2632342"/>
            <a:ext cx="6410234" cy="1026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Expectation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0166" y="3986669"/>
            <a:ext cx="6410234" cy="58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solidFill>
                  <a:srgbClr val="002060"/>
                </a:solidFill>
              </a:rPr>
              <a:t>Research </a:t>
            </a:r>
            <a:r>
              <a:rPr lang="en-US" sz="2500" b="1" dirty="0">
                <a:solidFill>
                  <a:srgbClr val="002060"/>
                </a:solidFill>
              </a:rPr>
              <a:t>and Professional Development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00165" y="3446992"/>
            <a:ext cx="5474677" cy="5909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/>
              <a:t>Inter-disciplinary Course</a:t>
            </a: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7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Acrobat Document</vt:lpstr>
      <vt:lpstr>Done</vt:lpstr>
      <vt:lpstr>On going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Bhowmik, Palash K. (S&amp;T-Student)</dc:creator>
  <cp:lastModifiedBy>Palmer, Barbara J.</cp:lastModifiedBy>
  <cp:revision>35</cp:revision>
  <dcterms:created xsi:type="dcterms:W3CDTF">2017-09-12T21:01:44Z</dcterms:created>
  <dcterms:modified xsi:type="dcterms:W3CDTF">2018-03-16T16:05:04Z</dcterms:modified>
</cp:coreProperties>
</file>